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619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951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76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227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780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223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327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3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366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021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905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2423B-EC25-4F15-85EB-C13902224FC9}" type="datetimeFigureOut">
              <a:rPr lang="es-CO" smtClean="0"/>
              <a:t>20/02/2019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822E7-C010-487F-86A3-21E7D2AC43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22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6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8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1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65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5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55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0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5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36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2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0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8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49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5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39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91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9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7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34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75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38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0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74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9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41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03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0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21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80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91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2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0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9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92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</dc:creator>
  <cp:lastModifiedBy>VICTOR</cp:lastModifiedBy>
  <cp:revision>3</cp:revision>
  <dcterms:created xsi:type="dcterms:W3CDTF">2019-02-20T13:12:25Z</dcterms:created>
  <dcterms:modified xsi:type="dcterms:W3CDTF">2019-02-21T02:39:18Z</dcterms:modified>
</cp:coreProperties>
</file>